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60630"/>
            <a:ext cx="10947042" cy="3012812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128. A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Zozo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31520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It Is Finished</a:t>
            </a:r>
          </a:p>
          <a:p>
            <a:r>
              <a:rPr lang="en-US" sz="3200" dirty="0"/>
              <a:t>Luka 9:18 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neu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ci lo;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26115"/>
            <a:ext cx="11120021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 pen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A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koi-ah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ding in, 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9133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181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128. A Zozo Hi 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2018-10-12T02:43:22Z</dcterms:modified>
</cp:coreProperties>
</file>